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1. Đời con tội lỗi, Lời Chúa giúp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con đổi thay. Lạc trong mù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khơi, Lời Chúa dẫn đưa con về.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Lời Ngài dịu êm, cho con nương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tựa cuộc sống. Lời Ngài rạng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soi, cho lòng mở lối hân hoan.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ĐK: Lời Chúa, Ánh sáng huy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hoàng, sống mãi muôn đời,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tràn đầy ân phúc. Cho con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hằng yêu mến Lời, lòng luôn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tuân giữ suốt trong cuộc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2. Trần gian tội lỗi, Lời Chúa hóa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nên phàm nhân. Trần gian lầm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than, Lời Chúa dẫn đưa an hòa.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Lời Ngài bừng soi, ai đang vô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vọng muôn lối. Lời Ngài dìu đưa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con người về cõi Thiên cung.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ĐK: Lời Chúa, Ánh sáng huy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hoàng, sống mãi muôn đời,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tràn đầy ân phúc. Cho con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hằng yêu mến Lời, lòng luôn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tuân giữ suốt trong cuộc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3. Nguyện xin Lời Chúa, ngự mãi ở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tâm hồn con. Nguyện xin tình yêu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của Chúa giúp con hiểu Lời. Lời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Ngài truyền ban, hăng say loan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truyền khắp chốn. Người người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cùng nhau yêu Lời, cảm mến tri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ĐK: Lời Chúa, Ánh sáng huy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hoàng, sống mãi muôn đời,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tràn đầy ân phúc. Cho con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hằng yêu mến Lời, lòng luôn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tuân giữ suốt trong cuộc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