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CHÀO BÌNH YÊN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Đêm nay Noel đang về đây, ngàn tinh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tú chiếu lấp lánh trên gian trần, người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người hòa mình vào cuôc vui, chỉ mình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ta sao thấy lẻ loi. Trong đêm nay đêm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Noel đêm hồng phúc, còn nhìn thấy nước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mắt vẫn đang rơi đầy. Đời còn hận thù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còn gian dối, còn đạn bom con người vẫn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sống khổ đau.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Tuấn Kiệt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CHÀO BÌNH YÊN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ĐK: Lời chào bình yên Noel về khắp nơi. Lời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chào bình yên yêu thương đổ xuống muôn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người. Tình yêu giáng thế rạng ngời, tụng ca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danh Chúa ngàn đời. Bình an dưới thế những ai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có lòng ngay. Lời chào bình yên chiến tranh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rồi sẽ im hơi. Lời chào bình yên yêu thương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rồi sẽ lên ngôi. Niềm tin tươi sáng ngập trời,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Người người chung sống hòa bình. Dựng xây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thế giới hạnh phúc chan chứa trong niềm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Tuấn Kiệt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CHÀO BÌNH YÊN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Đêm nay Noel ta còn nghe, bao tiếng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khóc với tiếng súng xa vọng về. Một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mình thầm nguyện cầu lặng lẽ cầu xin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cho thế giới mãi bình yên. Đêm nay Chúa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đến với trần gian. Nguyện xin Chúa hãy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xóa hết những oán thù, cho bao em thơ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được yên giấc, được vui sống trong một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thế giới tình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Tuấn Kiệt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CHÀO BÌNH YÊN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ĐK: Lời chào bình yên Noel về khắp nơi. Lời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chào bình yên yêu thương đổ xuống muôn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người. Tình yêu giáng thế rạng ngời, tụng ca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danh Chúa ngàn đời. Bình an dưới thế những ai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có lòng ngay. Lời chào bình yên chiến tranh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rồi sẽ im hơi. Lời chào bình yên yêu thương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rồi sẽ lên ngôi. Niềm tin tươi sáng ngập trời,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Người người chung sống hòa bình. Dựng xây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thế giới hạnh phúc chan chứa trong niềm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Tuấn Kiệt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