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Lời chân thành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tiến như hương trầm bay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tới trời cao.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Cha nhân từ nhận lễ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hy sinh trên bàn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1. Tưởng nhớ Con Chúa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đã chịu chết khổ hình,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và cuộc Người phục sinh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cùng lên trời vinh sáng.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Lời chân thành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tiến như hương trầm bay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tới trời cao.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Cha nhân từ nhận lễ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hy sinh trên bàn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Nguyện Chúa trông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đến lễ vật rất tinh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tuyền, lòng thành hiệp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lên rượu bánh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nguồn sinh phúc.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Lời chân thành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tiến như hương trầm bay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tới trời cao.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Cha nhân từ nhận lễ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hy sinh trên bàn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3. Nguyện Chúa nhân thứ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phái thần sứ trên trời,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nhận về tòa cực linh này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Máu Thịt Con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Lời chân thành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tiến như hương trầm bay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tới trời cao.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Cha nhân từ nhận lễ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hy sinh trên bàn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Nguyện Chúa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đoái những người đã ly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trần, dìu về trời quang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vinh tụng ca tình yêu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Lời chân thành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tiến như hương trầm bay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tới trời cao.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Cha nhân từ nhận lễ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hy sinh trên bàn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5. Nguyện Chúa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đến tấm lòng rất chân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thành, đoàn người hiệp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nhau đây cùng chung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niềm tin kính.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Lời chân thành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tiến như hương trầm bay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tới trời cao.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Cha nhân từ nhận lễ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hy sinh trên bàn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