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Mẹ ơi xứ đạo con đây,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xin dâng hiến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 bi. Xin Mẹ luôn đỡ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nâng phù trì và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dắt trên đường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Mẹ Maria, xin thương đến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Ban nguồn an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bình hiệp nhất yêu thương.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Mẹ luôn thăm viếng giúp đỡ mãi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Trong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yêu Mẹ liên kết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Mẹ thương xứ đạo con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đây, đoàn con liên kết trong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niềm vui. Muôn người luôn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sống theo gương Mẹ, niềm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tin mãi sáng lên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Mẹ Maria, xin thương đến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Ban nguồn an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bình hiệp nhất yêu thương.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Mẹ luôn thăm viếng giúp đỡ mãi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Trong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yêu Mẹ liên kết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Mẹ thương kết hợp đoàn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chiên, được luôn duy nhất với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chủ chiên. Cho dù bao khó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nguy trên đường, đồng tâm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tiến bước trong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CẦU CHO XỨ ĐẠO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Mẹ Maria, xin thương đến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Ban nguồn an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bình hiệp nhất yêu thương.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Mẹ luôn thăm viếng giúp đỡ mãi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xứ đạo con đây. Trong tình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yêu Mẹ liên kết muôn tâm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Văn Chi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