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muôn lời ca vì tháng ngày qua,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thiết tha như người Cha, tay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dắt dìu, đỡ vực tôi sớm chiều.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cao vời còn hơn biển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Thời gian dần trôi bao buồn vui,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với tôi đi vạn lối. Băng ngàn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núi đồi. Bên Ngài tay chẳng rời, Ngài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tôi mãi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Những ơn lành Ngà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khấng ban, suốt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ân chứa chan. Đỡ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lần qua phút nguy nan.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tin dâng tràn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vàn.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muôn lời ca vì tháng ngày qua,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thiết tha như người Cha, tay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dắt dìu, đỡ vực tôi sớm chiều.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cao vời còn hơn biển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Thời gian dần trôi bao buồn vui,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với tôi đi vạn lối. Băng ngàn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núi đồi. Bên Ngài tay chẳng rời, Ngài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tôi mãi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Chúa cao vời đã thương đến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tôi. Mãi ước nguyện chỉ yêu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 thôi. Có Chúa trong đời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đi khắp muôn nơi. Bước chân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theo Ngài tìm đến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muôn lời ca vì tháng ngày qua,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thiết tha như người Cha, tay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dắt dìu, đỡ vực tôi sớm chiều.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 cao vời còn hơn biển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Thời gian dần trôi bao buồn vui,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với tôi đi vạn lối. Băng ngàn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núi đồi. Bên Ngài tay chẳng rời, Ngài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tôi mãi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