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BAN SỰ SỐNG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Lời Ngài ban sức sống cho đời vững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trông đạt tới ước mong. Lời Ngài ban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ánh sáng chiếu soi trần gian qua những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nguy nan. Lời Ngài ban chính mình cho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nhân loại hết tình cho cuộc sống thanh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bình. Lời Ngài là ủi an là tình thương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vàn làm đẹp sáng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BAN SỰ SỐNG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Lời Ngài là suối linh thiêng biết bao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diệu huyền khúc ca bình yên. Lời Ngài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niềm vui cuộc sống cho con hy vọng về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chốn ước mong. Lời Ngài cho con vững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lòng giữa đời mưa gió ngõ tối quanh co.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Mất đi Lời Ngài chỉ có âu lo, đời con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sống mãi với Lời của Ngài Chúa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BAN SỰ SỐNG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Lời Ngài ban ân phúc cho đời thế nhân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vượt qua phong trần. Lời Ngài làm phấn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chấn biết bao tình thân tha thiết đỡ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nâng. Lời Ngài ban sức mạnh cho tâm hồn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vững vàng cho cuộc sống yên hàn. Lời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thầm nhủ con hãy vượt lên chính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mình làm đẹp sáng lời kinh.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BAN SỰ SỐNG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Lời Ngài là suối linh thiêng biết bao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diệu huyền khúc ca bình yên. Lời Ngài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niềm vui cuộc sống cho con hy vọng về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chốn ước mong. Lời Ngài cho con vững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lòng giữa đời mưa gió ngõ tối quanh co.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Mất đi Lời Ngài chỉ có âu lo, đời con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sống mãi với Lời của Ngài Chúa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BAN SỰ SỐNG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3. Lời Ngài luôn sưởi ấm tâm hồn giá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băng tình yêu khô cằn. Lời Ngài luôn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đổi mới phá tan buồn thương qua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những tơ vương. Lời Ngài luôn náo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động khơi tâm hồn mở rộng cho cuộc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sống tươi hồng. Lời làm ta đắn đo thì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người ơi nhớ cho: Lời sự sống đầy no.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BAN SỰ SỐNG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Lời Ngài là suối linh thiêng biết bao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diệu huyền khúc ca bình yên. Lời Ngài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niềm vui cuộc sống cho con hy vọng về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chốn ước mong. Lời Ngài cho con vững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lòng giữa đời mưa gió ngõ tối quanh co.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Mất đi Lời Ngài chỉ có âu lo, đời con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sống mãi với Lời của Ngài Chúa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