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LINH MỤC CỦA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1. Linh mục, mục tử chăm lo đoàn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chiên của Chúa. Linh mục, chăm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sóc gia đình, gia đình Kitô. Chúa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chọn hướng dẫn dân Ngài, giảng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rao chân lý. Chúa muốn thay Ngài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chăn dắt chiên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LINH MỤC CỦA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Xin tình yêu Thiên Chúa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sống với linh mục. Luôn trọn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tình với Chúa chung thủy không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phai. Xin gia tăng sức mạnh,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vượt ngàn sóng gió. Mãi trung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tín sắt son, sứ mạng Ngài trao.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LINH MỤC CỦA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2. Linh mục, phục vụ tha nhân,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phục vụ dân Chúa. Linh mục dẫn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dắt muôn người theo Thầy Giêsu.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Sống đời thánh hiến vẹn tròn, vì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rạng Danh Chúa. Phân phát những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Mầu nhiệm Thánh cho dân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LINH MỤC CỦA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Xin tình yêu Thiên Chúa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sống với linh mục. Luôn trọn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tình với Chúa chung thủy không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phai. Xin gia tăng sức mạnh,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vượt ngàn sóng gió. Mãi trung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tín sắt son, sứ mạng Ngài trao.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