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Linh hồn tôi tung hô Chúa, tung hô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(i-a). Thần trí tôi mừng vui vời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vợi trong Đấng Cứu Chuộc tôi. Chúa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rủ thương đoái nhìn phận hèn tôi tá.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(Vì vậy đến muôn đời) Vì vậy đến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sẽ khen tôi đầy ơn sẽ khen tôi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phúc, sẽ khen tôi muôn đời đến muôn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Đấng Toàn Năng đã làm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tôi những việc cao trọng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Người là Thánh. Lượng từ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ái trải qua từ đời nọ đến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kia hằng bao bọc những ai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sợ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Linh hồn tôi tung hô Chúa, tung hô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(i-a). Thần trí tôi mừng vui vời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vợi trong Đấng Cứu Chuộc tôi. Chúa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rủ thương đoái nhìn phận hèn tôi tá.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(Vì vậy đến muôn đời) Vì vậy đến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sẽ khen tôi đầy ơn sẽ khen tôi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phúc, sẽ khen tôi muôn đời đến muôn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biểu dương sức mạnh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oai phong tiêu diệt tơi bời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phường tự đắc. Bọn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quyền quí tự kiêu Người triệt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hạ khỏi toà cao và nâng dậy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ai ở khiêm nhường.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Linh hồn tôi tung hô Chúa, tung hô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(i-a). Thần trí tôi mừng vui vời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vợi trong Đấng Cứu Chuộc tôi. Chúa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rủ thương đoái nhìn phận hèn tôi tá.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(Vì vậy đến muôn đời) Vì vậy đến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sẽ khen tôi đầy ơn sẽ khen tôi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phúc, sẽ khen tôi muôn đời đến muôn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Lũ giầu sang đuổi về tay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những người thanh bần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ban đầy hồng phúc. Người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nhớ lời hứa mà độ trì Israel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cùng tổ phụ Áp-ram với miêu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duệ.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LINH HỒN TÔI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Linh hồn tôi tung hô Chúa, tung hô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(i-a). Thần trí tôi mừng vui vời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vợi trong Đấng Cứu Chuộc tôi. Chúa đã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rủ thương đoái nhìn phận hèn tôi tá.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(Vì vậy đến muôn đời) Vì vậy đến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 sẽ khen tôi đầy ơn sẽ khen tôi đầy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phúc, sẽ khen tôi muôn đời đến muôn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đến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