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CON KHAO KHÁT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hồn con khao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ôi Chúa Trời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sống. Biết tới ngày nào,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ngày nào, ngày nào,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đến vào bệ kiến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CON KHAO KHÁT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Ôi Chúa Trời Đấng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trí con hằng luôn khát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mong, hồn con ngóng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trông Ngài tựa lửa hồng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rực cháy.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CON KHAO KHÁT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hồn con khao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ôi Chúa Trời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sống. Biết tới ngày nào,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ngày nào, ngày nào,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đến vào bệ kiến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CON KHAO KHÁT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Xin đưa về cõi trời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sáng tươi để chiêm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ngưỡng Ngài, tẩy xoá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những lỗi lầm trọn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con đã trót.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CON KHAO KHÁT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hồn con khao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ôi Chúa Trời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sống. Biết tới ngày nào,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ngày nào, ngày nào,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đến vào bệ kiến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CON KHAO KHÁT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Mắt hướng nhìn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đẩy xót thương sẽ thanh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tẩy con, ngày đêm tấm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thân con hằng đợi chờ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chiêm ngưỡng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CON KHAO KHÁT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Linh hồn con khao khát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Chúa, ôi Chúa Trời hằng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sống. Biết tới ngày nào,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ngày nào, ngày nào,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đến vào bệ kiến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 Ngài?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