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ĐƯỜNG TRONG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1. Nào bạn ơi mau nhanh chân bước đi,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ta lên đường không vấn vương e ngại.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Đem tin yêu hy vọng bốn phương trời,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muôn người nhận biết Chúa tình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thương. Ta ra đi lòng chẳng lo chi,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khắp năm châu nơi đâu cũng là nhà.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Hãy mau tiến về nhà của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Một Chút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ĐƯỜNG TRONG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 con quyết ra đi, đưa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đôi tay nắm lấy mọi người để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đi vào thế giới. Mặc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sóng gió phủ vây, nhưng con an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bước lên đường, vì có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hiện diện và sống mãi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Một Chút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ĐƯỜNG TRONG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2. Đoàn người đi luôn hăng say dấn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thân, trao hy vọng cho những ai mong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chờ. Luôn an tâm có Ngài Đấng an bài,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luôn song hành cùng nhịp bước đoàn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con. Vui lên đi vì Chúa ngay bên, Chúa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yêu thương đưa ta khắp nẻo đường.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Hãy mau tiến về ngôi nhà của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Một Chút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ĐƯỜNG TRONG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 con quyết ra đi, đưa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đôi tay nắm lấy mọi người để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đi vào thế giới. Mặc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sóng gió phủ vây, nhưng con an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bước lên đường, vì có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hiện diện và sống mãi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Một Chút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