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Vui dường nào khi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hạ bảo tôi. Ta cùng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trẩy lên Đền Thánh Chúa.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Này hỡi Giêrusalem cửa nội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thành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Giêrusalem khác nào đô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thị được xây nên một khối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vẹn toàn, từng chi tộc,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chi tộc của Chúa trẩy hội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lên đền ở nơi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Vui dường nào khi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hạ bảo tôi. Ta cùng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trẩy lên Đền Thánh Chúa.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Này hỡi Giêrusalem cửa nội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thành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nguyện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Giêrusalem được thái bình,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thân hữu của thành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thịnh đạt. Tường trong lũy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ngoài hằng yên ổn, lâu đài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dịnh thự mãi an ninh.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Vui dường nào khi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hạ bảo tôi. Ta cùng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trẩy lên Đền Thánh Chúa.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Này hỡi Giêrusalem cửa nội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thành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Nghĩ tới anh em cùng là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tôi nói rằng “Chúc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 an lạc”. Nghĩ tới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Thiên Chúa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thờ, tôi ước mong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hạnh phúc hỡi thành đô.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Vui dường nào khi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hạ bảo tôi. Ta cùng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trẩy lên Đền Thánh Chúa.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Này hỡi Giêrusalem cửa nội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thành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