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Anh em đã tới Núi Sion,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tới thành đô Thiên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hằng sống.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Giê-ru-sa-lem ở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Thật vui mừng khi thiên hạ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bảo tôi: “Ta cùng trẩy lên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Đền Thánh Chúa”. Và giờ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đây Giê-ru-sa-lem hỡi. Cửa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nội thành ta đã dừng chân.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Từng chi tộc, bao chi tộc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của Chúa. Đã từng về đây lên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Đền Thánh Chúa. Họ tụng ca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uy danh Chúa Thiên tòa. Như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lệnh truyền cho Is-ra-en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3. Cầu thái bình cho dân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thành Sa-lem. Thân hữu ngươi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luôn sung túc. Tường lũy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ngươi luôn luôn trong yên ổn.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Lâu đài ngươi mãi mãi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