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Thật mừng vui, khi nghe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thiên hạ nói rằng: Nào cùng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nhau tiến lên cung điện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Chúa. Đây Sa-lem, uy nghiêm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rực rỡ huy hoàng. Ta dừng chân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cửa nội thành Giê-ru-sa-lem.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Nơi đây, các chi họ trẩy hội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đền. Nơi đây đặt ngai tòa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vương triều Đa-vít.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xưng tụng Chúa. Cùng ca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Theo lệnh đã truyền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nhà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Thật mừng vui, khi nghe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thiên hạ nói rằng: Nào cùng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nhau tiến lên cung điện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Chúa. Đây Sa-lem, uy nghiêm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rực rỡ huy hoàng. Ta dừng chân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cửa nội thành Giê-ru-sa-lem.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Monh cho các dân tộc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hưởng an bình. Monh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 hữu gần xa hằng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phúc. Thành đô yêu dấu.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đô Thiên Chúa. Xin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bền, an lạc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Thật mừng vui, khi nghe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thiên hạ nói rằng: Nào cùng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nhau tiến lên cung điện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Chúa. Đây Sa-lem, uy nghiêm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rực rỡ huy hoàng. Ta dừng chân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cửa nội thành Giê-ru-sa-lem.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