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Hân hoan niềm vui sướng cất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bước lên đền Ngài. Đến tôn thờ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cảm tạ gặp Ngài mỗi sớm mai. Trong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chân tình yêu mến dâng Chúa trọn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tương lai. Mong tình con ở lại, ở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lại trong tình Chúa đêm ngày.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Trong tình yêu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con lớn lên từng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ngày. Lương thực Mình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Máu Chúa con no thỏa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vui say.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Hân hoan niềm vui sướng cất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bước lên đền Ngài. Đến tôn thờ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cảm tạ gặp Ngài mỗi sớm mai. Trong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chân tình yêu mến dâng Chúa trọn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tương lai. Mong tình con ở lại, ở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lại trong tình Chúa đêm ngày.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Chúa dìu đưa con bước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thánh ân đầy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tràn. Chúa là nguồn 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sáng soi cho khắp dương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Hân hoan niềm vui sướng cất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bước lên đền Ngài. Đến tôn thờ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cảm tạ gặp Ngài mỗi sớm mai. Trong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chân tình yêu mến dâng Chúa trọn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tương lai. Mong tình con ở lại, ở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lại trong tình Chúa đêm ngày.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Chúa mời con nên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thánh, nên thánh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Ngài. Đơn thành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tựa tấm bánh, xin nên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giống như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LÊN ĐỀN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Hân hoan niềm vui sướng cất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bước lên đền Ngài. Đến tôn thờ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cảm tạ gặp Ngài mỗi sớm mai. Trong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chân tình yêu mến dâng Chúa trọn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tương lai. Mong tình con ở lại, ở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lại trong tình Chúa đêm ngày.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