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XONG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Lễ xong rồi bạn ơi ta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đi. Bước theo Ngài về loan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giới. Biết Tin Mừng hồng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 Thiên Chúa ban. Đấng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thương nhân gian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XONG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Này thần Khí trên anh đã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ngự xuống. và ngài phái anh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đi mang niềm tin. Đến cho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người lầm than chưa biết đến: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Đấng Cứu Tinh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XONG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Lễ xong rồi bạn ơi ta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đi. Bước theo Ngài về loan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giới. Biết Tin Mừng hồng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 Thiên Chúa ban. Đấng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thương nhân gian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XONG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Người nghèo đói mong anh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thương nhìn tới. Người buồn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chán mong anh đem bình an.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Kẻ lạc loài già nua hay đau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yếu. Hãy viếng thăm này 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XONG RỒI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Lễ xong rồi bạn ơi ta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đi. Bước theo Ngài về loan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giới. Biết Tin Mừng hồng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ân Thiên Chúa ban. Đấng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thương nhân gian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