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Nếu ai bất hòa,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lại đây lễ vật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Hãy mau quay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hòa với nhau rồi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Này đây lễ vật, lễ vật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yêu, thắp sáng an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bình, xóa tan bất hòa. Này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đây lễ vật, lễ vật dâng Chúa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những tâm tình hòa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Nếu ai bất hòa,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lại đây lễ vật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Hãy mau quay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hòa với nhau rồi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Này đây lễ vật, lễ vật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yêu: Kính tiến lên Ngài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phút giây giao hòa. Này đây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lễ vật, lễ vật hiệp nhất,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thắm tâm tình hòa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Nếu ai bất hòa,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lại đây lễ vật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Hãy mau quay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 hòa với nhau rồi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