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Bánh miến (i) rượu nho,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lễ vật tiến dâng trên bàn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Sẽ trở nên (i) Thịt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Máu Chúa, nên thần lương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dưỡng nuôi linh hồn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Têrêxa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Nến vàng, nến vàng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lung linh, chảy tan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xác nến tiêu hao.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dâng lòng con khát khao,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xin được hao mòn vì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Têrêxa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Bánh miến (i) rượu nho,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lễ vật tiến dâng trên bàn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Sẽ trở nên (i) Thịt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Máu Chúa, nên thần lương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dưỡng nuôi linh hồn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Têrêxa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Lúa vàng, lúa vàng đồng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xanh, tiến dâng lên kính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nhân lành. Nguyện dâng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đời con mỏng manh, mong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thuộc, mong thuộc về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Têrêxa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Bánh miến (i) rượu nho,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lễ vật tiến dâng trên bàn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Sẽ trở nên (i) Thịt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Máu Chúa, nên thần lương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dưỡng nuôi linh hồn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Têrêxa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3. Tiến Ngài, tiến Ngài hoa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tươi tỏa lan hương mến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Chúa yêu người. Đời con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nguyện yêu Chúa thôi, tâm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tình yêu Ngài chẳng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Têrêxa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VẬT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Bánh miến (i) rượu nho,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lễ vật tiến dâng trên bàn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Chúa. Sẽ trở nên (i) Thịt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Máu Chúa, nên thần lương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dưỡng nuôi linh hồn chúng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Têrêxa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