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VẬT DÂNG HIẾN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Tấm bánh với ly rượu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đoàn con xin tiến dâng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Cha. Với trót cả tâm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tình hợp trong niềm tin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yêu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VẬT DÂNG HIẾN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Xin cho cuộc đời con trinh trong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tựa bánh thơm ngon. Xin cho rượu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dâng tim nồng nàn bao mạch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sống. Xin cho người hôm nay chung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tay dựng xây thế giới. Xin cho một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ngày mai Nước Trời rộng lan khắp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VẬT DÂNG HIẾN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Tấm bánh với ly rượu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đoàn con xin tiến dâng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Cha. Với trót cả tâm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tình hợp trong niềm tin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yêu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VẬT DÂNG HIẾN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Xin cho tuổi xuân con như chim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vượt gió tung bay. Xin cho tình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yêu con như bầu trời xanh lộng lẫy.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Xin cho niềm tin con như cây trổ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bông trong nắng. Xin cho cuộc đời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như nụ hồng thơm ngát 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VẬT DÂNG HIẾN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Tấm bánh với ly rượu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đoàn con xin tiến dâng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Cha. Với trót cả tâm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tình hợp trong niềm tin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yêu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