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nay xin đến làm lễ hy sinh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lễ ân tình, dâng trọn vẹn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xác hồn với tâm tư. Bao nhiêu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mơ ước, những đắng cay,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muộn phiền dệt thành khúc tân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dâng lên Thiên Chúa làm của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Dâng về Thiên Chúa tuổi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những phôi pha, năm tháng bao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nhạt nhoà, tình yêu vẫn thiết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tha. Xin Ngài nhận lấy làm chứng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từ mến thương đẹp ngời ý thiên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đường bát ngát như trầm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nay xin đến làm lễ hy sinh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lễ ân tình, dâng trọn vẹn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xác hồn với tâm tư. Bao nhiêu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mơ ước, những đắng cay,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muộn phiền dệt thành khúc tân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dâng lên Thiên Chúa làm của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Dâng về Thiên Chúa tiếng lòng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những mênh mông, là tiếng ca tầm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thường, dệt bao ý mến thương.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Tâm tình dâng hiến nguyện dâng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từ sớm mai và cả lúc đêm về hay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khi trong chiều sương.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ÂN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nay xin đến làm lễ hy sinh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lễ ân tình, dâng trọn vẹn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xác hồn với tâm tư. Bao nhiêu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mơ ước, những đắng cay,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muộn phiền dệt thành khúc tân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dâng lên Thiên Chúa làm của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