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Các mục đồng vui mừng hối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hả ra đi. Đã gặp được Giuse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 Maria. họ đã thấy một Hài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 đặt trong máng cỏ. Đúng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lời Sứ Thần báo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Tạ ơn Thiên Chúa xuống thế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giữa chúng con. Ngợi ca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yêu thương thế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vô ngần. Dâng khúc cảm tạ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Maria và Thánh Giuse. Với trọn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tâm tình tôn vinh Thánh Gia.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Các mục đồng vui mừng loan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tin vui. Những điều họ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tai nghe mắt đã thấy.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giờ đoàn con quỳ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máng cỏ. Cất cao lời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kính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Tạ ơn Thiên Chúa xuống thế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giữa chúng con. Ngợi ca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 yêu thương thế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vô ngần. Dâng khúc cảm tạ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Maria và Thánh Giuse. Với trọn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tâm tình tôn vinh Thánh Gia.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