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LỄ TẾ ĐẦU MÙA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450" b="1">
                <a:solidFill>
                  <a:srgbClr val="FFFFFF"/>
                </a:solidFill>
                <a:latin typeface="Arial"/>
              </a:rPr>
              <a:t>1. Lạy (i) Chúa! Chúng con</a:t>
            </a:r>
          </a:p>
          <a:p>
            <a:pPr algn="ctr"/>
            <a:r>
              <a:rPr sz="5450" b="1">
                <a:solidFill>
                  <a:srgbClr val="FFFFFF"/>
                </a:solidFill>
                <a:latin typeface="Arial"/>
              </a:rPr>
              <a:t>dâng lên Chúa lễ tế đầu mùa</a:t>
            </a:r>
          </a:p>
          <a:p>
            <a:pPr algn="ctr"/>
            <a:r>
              <a:rPr sz="5450" b="1">
                <a:solidFill>
                  <a:srgbClr val="FFFFFF"/>
                </a:solidFill>
                <a:latin typeface="Arial"/>
              </a:rPr>
              <a:t>chay này. Xin soi sáng cho</a:t>
            </a:r>
          </a:p>
          <a:p>
            <a:pPr algn="ctr"/>
            <a:r>
              <a:rPr sz="5450" b="1">
                <a:solidFill>
                  <a:srgbClr val="FFFFFF"/>
                </a:solidFill>
                <a:latin typeface="Arial"/>
              </a:rPr>
              <a:t>muôn người chúng con biết</a:t>
            </a:r>
          </a:p>
          <a:p>
            <a:pPr algn="ctr"/>
            <a:r>
              <a:rPr sz="5450" b="1">
                <a:solidFill>
                  <a:srgbClr val="FFFFFF"/>
                </a:solidFill>
                <a:latin typeface="Arial"/>
              </a:rPr>
              <a:t>ăn năn thống hối tội lỗi.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Vũ Đình Ân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LỄ TẾ ĐẦU MÙA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Con xin dâng lên lễ hy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sinh cầu cho muôn người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chúng con (i) hôm nay. Luôn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yêu thương nhau, sống tin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yêu hiệp thông trong của lễ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xin dâng lên.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Vũ Đình Ân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LỄ TẾ ĐẦU MÙA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2. Lạy (i) Chúa! Lễ dâng con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xin kính tiến Chúa lòng thành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bé mọn. Mong xin Chúa cho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muôn người chúng con biết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nêu gương bác ái tình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thương.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Vũ Đình Ân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LỄ TẾ ĐẦU MÙA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Con xin dâng lên lễ hy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sinh cầu cho muôn người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chúng con (i) hôm nay. Luôn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yêu thương nhau, sống tin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yêu hiệp thông trong của lễ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xin dâng lên.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Vũ Đình Ân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