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Trên đĩa thánh cuộc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ơi! Con xin dâng tấm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này cuộc sống.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chén thánh cuộc đời Chúa ơi!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những giọt đắng hy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Đăng, Thiên Cung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Nhưng hãy vui lên! Hãy ca lên!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Hãy reo mừng! Al-le-lu-ia! Vì tận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cuối đêm dài đã ló rạng bình minh của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ngày sống lại. Nhưng hãy vui lên! Hãy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ca lên! Hãy reo mừng! Al-le-lu-ia! Vì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tận cuối đêm dài đã xuất hiện mùa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xuân không bao giờ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Đăng, Thiên Cung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Trên đĩa thánh cuộc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ơi! Con xin dâng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tháng ngày trần thế.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chén thánh cuộc đời Chúa ơi!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những thao thức băn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khoăn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Đăng, Thiên Cung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Nhưng hãy vui lên! Hãy ca lên!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Hãy reo mừng! Al-le-lu-ia! Vì tận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cuối đêm dài đã ló rạng bình minh của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ngày sống lại. Nhưng hãy vui lên! Hãy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ca lên! Hãy reo mừng! Al-le-lu-ia! Vì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tận cuối đêm dài đã xuất hiện mùa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xuân không bao giờ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Đăng, Thiên Cung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Trên đĩa thánh cuộc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ơi! Con tim con sẽ ép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lễ tế. Trong chén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cuộc đời Chúa ơi!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giọt máu cô đơn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Đăng, Thiên Cung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Nhưng hãy vui lên! Hãy ca lên!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Hãy reo mừng! Al-le-lu-ia! Vì tận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cuối đêm dài đã ló rạng bình minh của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ngày sống lại. Nhưng hãy vui lên! Hãy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ca lên! Hãy reo mừng! Al-le-lu-ia! Vì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tận cuối đêm dài đã xuất hiện mùa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xuân không bao giờ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Đăng, Thiên Cung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