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KHẤN DÒNG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Con xin đến, Chúa ơi,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đến. nầy con xin đến để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thực thi ý Ngài. Con ủ ấp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lòng tình yêu Chúa. Lề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luật Chúa con khắc ghi tâm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KHẤN DÒNG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1. Trọn đời con, lạy Chúa. Quyết đi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theo chân Chúa suốt cả đời con,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sống gần gũi hơn với Ngài. Nguyện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Ngài thương dẫn dắt. Thánh hiến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trọn đời con, sống vâng ý Chúa.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Vẹn tròn thủy chung câu thề.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KHẤN DÒNG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Con xin đến, Chúa ơi,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đến. nầy con xin đến để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thực thi ý Ngài. Con ủ ấp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lòng tình yêu Chúa. Lề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luật Chúa con khắc ghi tâm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KHẤN DÒNG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2. Tràn niềm vui, nhịp bước, tiến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về Đền Thánh Chúa, ước giao tình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yêu, suốt đời hiến trao mối tình.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Ngài vì yêu đã chết, hiến chính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mình vì con, chết treo khổ giá.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Nồng nàn dấu yêu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KHẤN DÒNG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Con xin đến, Chúa ơi,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đến. nầy con xin đến để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thực thi ý Ngài. Con ủ ấp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lòng tình yêu Chúa. Lề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luật Chúa con khắc ghi tâm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KHẤN DÒNG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Nguyện từ nay lạy Chúa, dẫu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truân chuyên gian khó, cũng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từ nan. Mãi hằng sắt son một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lòng.Đường truyền rao vững bước,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đến những ai khổ đau, những ai đói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khát, cùng Ngài đỡ nâng vỗ về.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KHẤN DÒNG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Con xin đến, Chúa ơi,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đến. nầy con xin đến để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thực thi ý Ngài. Con ủ ấp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lòng tình yêu Chúa. Lề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luật Chúa con khắc ghi tâm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