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HIỂN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Kìa trông bầu trời cao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cao có ánh sao soi rạng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ngời. Nào ta đi, nào ta đi.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Tìm hài nhi đã sinh cho ta.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Tìm hài nhi đã sinh ra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HIỂN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Kìa Ba vua từ phương đông đến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quỳ đây nơi hang đá này. Dâng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Người bao vật quý và hương ngát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thơm. Kìa Ba Vua tìm Bê-lem, đến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mà xem nơi hang đá hèn. Chúa Trời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nay sinh xuống giữa cảnh lầm than.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HIỂN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Kìa trông bầu trời cao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cao có ánh sao soi rạng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ngời. Nào ta đi, nào ta đi.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Tìm hài nhi đã sinh cho ta.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Tìm hài nhi đã sinh ra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HIỂN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Kìa muôn dân từ muôn nơi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nhìn xem vinh quang Chúa Trời.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đời này đã thấy ngàn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thắm tươi. Này muôn dân ngàn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sau sẽ còn luôn yêu thương thắm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mầu. Muôn đời luôn ghi nhớ mối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thẳm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HIỂN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Kìa trông bầu trời cao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cao có ánh sao soi rạng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ngời. Nào ta đi, nào ta đi.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Tìm hài nhi đã sinh cho ta.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Tìm hài nhi đã sinh ra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HIỂN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Người mang vương quyền trên vai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trần ai mang ơn thái hòa.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nhà luôn năm tháng triền miên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ca. Kìa trăng sao còn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ngôi mãi đẹp tươi đức công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Người. Chúa Trời trên ngai báu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bền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HIỂN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Kìa trông bầu trời cao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cao có ánh sao soi rạng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ngời. Nào ta đi, nào ta đi.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Tìm hài nhi đã sinh cho ta.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Tìm hài nhi đã sinh ra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HIỂN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4. Này con đi cùng Ba Vua đến quỳ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đây nơi hang đá này. Dâng Người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hương say mến từ trong trái tim.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Này con dâng đời con đây với ngày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mai khi vui lúc buồn. Xin Người như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sao sáng dắt dìu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HIỂN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Kìa trông bầu trời cao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cao có ánh sao soi rạng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ngời. Nào ta đi, nào ta đi.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Tìm hài nhi đã sinh cho ta.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Tìm hài nhi đã sinh ra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