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Lễ hết ta về đây niềm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vui dâng cao dâng cao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trong Đức Kitô. Lễ hết ta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về đây bài ca âm vang âm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vang tình Chúa cao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Ta ra về đem Tin Mừng cho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hết mọi người, Ta ra về đem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 Mừng tận cùng thế giới,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Thắp sáng lên đốt nóng lên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yêu cho đời, Thắp sáng lên đốt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nóng lên tình yêu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Tình Chúa cao vời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rao muôn dân muôn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biết yêu thương,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rạng ngời ta cùng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loan tin vui người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Ta ra về đem Tin Mừng cho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hết mọi người, Ta ra về đem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 Mừng tận cùng thế giới,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Thắp sáng lên đốt nóng lên tin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yêu cho đời, Thắp sáng lên đốt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nóng lên tình yêu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