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Giêsu từ cõi chết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lại cũng sẽ dùng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Người ngự trong anh em.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thân xác anh em được sự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mới. Alleluia, Alleluia –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Chúa đã biểu lộ tình thương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của Ngài khi cho Con Ngài chịu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khổ hình trên thập giá. Cậy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nhờ quyền năng lòng nhân hậu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vô biên xin cho những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tín hữu sum vầy bên Chúa 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Giêsu từ cõi chết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lại cũng sẽ dùng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Người ngự trong anh em.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thân xác anh em được sự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mới. Alleluia, Alleluia –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Chúa thắng lỗi tội dẹp tan xích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xiềng. Sinh linh trông chờ ngày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khải hoàn vinh quang Nước Chúa.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Cậy nhờ tình thương thật hải hà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của Chúa. Xin cho những người tín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hữu cũng được phục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GIỖ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Giêsu từ cõi chết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lại cũng sẽ dùng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Người ngự trong anh em.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thân xác anh em được sự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mới. Alleluia, Alleluia –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