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GIỖ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Thiên Chúa lau khô giọt lệ buồn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trên mắt âu sầu. Vì đã qua rồi nỗi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đau thương và tang tóc. Ở bên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còn than khóc, không còn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khổ đau. Ở bên Ngài niềm vui chất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ngất mãi không nhạt nhòa.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GIỖ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Vì Chúa chính là sự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sống, sự sống bất diệt.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Vì Chúa chính nguồn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hạnh phúc, hạnh phúc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triền miên.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GIỖ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Thiên Chúa lau khô giọt lệ buồn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trên mắt âu sầu. Vì đã qua rồi nỗi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đau thương và tang tóc. Ở bên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còn than khóc, không còn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khổ đau. Ở bên Ngài niềm vui chất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ngất mãi không nhạt nhòa.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GIỖ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Người vững tin nơi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Chúa được sống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muôn đời, từ chốn đau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vào cõi hạnh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phúc 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GIỖ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Thiên Chúa lau khô giọt lệ buồn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trên mắt âu sầu. Vì đã qua rồi nỗi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đau thương và tang tóc. Ở bên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còn than khóc, không còn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khổ đau. Ở bên Ngài niềm vui chất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ngất mãi không nhạt nhòa.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