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TRÔNG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Đoàn con xin dâng lên Chúa,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đây bánh rượu nồng thơm. Là bao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công lao gian khó đoàn con góp công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dâng về. Cùng với khát khao chờ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mong, nguyện Chúa đoái thương nhận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cho. Rượu bánh trở thành thần lương,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là Mình Máu Chúa nuôi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TRÔNG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Xin mau đến, lạy Đấng cứu độ trần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gian. Ngài thương xót người đang sống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trong cảnh lầm than. Xin hãy đến để đổi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mới bộ mặt thế giới. Xin hãy đến, lạy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Đấng gánh tội trần gian. Ngài bênh đỡ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và ban phát ơn thiêng tràn lan.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đến, này nhân thế khát khao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TRÔNG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2. Trời cao xin thương mưa xuống,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nguồn ơn cứu độ trần gian. Đồng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hoang bao năm khô héo, ngày đêm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thiết tha van nài. Nguyện Chúa đến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trong trần gian, thoả nỗi khát khao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chờ mong. Ngài đến tẩy sạch tội khiên,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ngàn dân vui sống trong 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TRÔNG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Xin mau đến, lạy Đấng cứu độ trần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gian. Ngài thương xót người đang sống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trong cảnh lầm than. Xin hãy đến để đổi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mới bộ mặt thế giới. Xin hãy đến, lạy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Đấng gánh tội trần gian. Ngài bênh đỡ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và ban phát ơn thiêng tràn lan.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đến, này nhân thế khát khao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