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đây bánh thơm rượu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dâng tiến Chúa. Với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thiết tha, với lòng tri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tạ. Nguyện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đoái nhận và xin thương thánh hóa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đời đẹp như khúc ca,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1. Dâng xin dâng trót cả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tình yêu. Dâng xin dâng ước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mơ sớm chiều. Mãi mãi là được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ở trong nhà Chúa. Mãi mãi là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được ở trong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đây bánh thơm rượu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dâng tiến Chúa. Với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thiết tha, với lòng tri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tạ. Nguyện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đoái nhận và xin thương thánh hóa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đời đẹp như khúc ca,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Như hoa tươi ngát hương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nồng say. Xin cho con mến yêu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mỗi ngày. Sống với Ngài từng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ngày con nguyện ước. Yêu mến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trọn đời không đổi 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đây bánh thơm rượu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dâng tiến Chúa. Với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thiết tha, với lòng tri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tạ. Nguyện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đoái nhận và xin thương thánh hóa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đời đẹp như khúc ca,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