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ĐK: Con kính dâng lên bàn thờ này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rượu bánh vẹn tuyền tinh nguyên. Con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kính dâng lên Thiên Tòa đây lễ vật tạ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ơn chúc tụng. Mừng Con Chúa đã sống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lại ra khỏi mồ rạng ngời vinh quang.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Xin kính dâng lên Chúa Cha trong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Chúa Thánh Thần ngàn câu hát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Từ trong cõi chết thẳm sâu đắm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chìm toàn cõi trần gian. Bừng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ánh rạng chiếu, ánh sáng của Đấng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Phục Sinh. Chúa chết cho nhân loại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 đã sống lại khải hoàn. Nào đoàn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 thánh Chúa vang hòa lên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ca!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ĐK: Con kính dâng lên bàn thờ này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rượu bánh vẹn tuyền tinh nguyên. Con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kính dâng lên Thiên Tòa đây lễ vật tạ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ơn chúc tụng. Mừng Con Chúa đã sống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lại ra khỏi mồ rạng ngời vinh quang.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Xin kính dâng lên Chúa Cha trong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Chúa Thánh Thần ngàn câu hát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Đoàn con dâng Chúa lễ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mừng ngày Chúa phục sinh.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hân hoan hiệp nhất với Giáo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Hội Chúa lập nên. Hát ca vang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cảm mến thánh ân tuyệt vời. Bàn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tiệc Chiên Thiên Chúa sẵn sàng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ai ước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ĐK: Con kính dâng lên bàn thờ này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rượu bánh vẹn tuyền tinh nguyên. Con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kính dâng lên Thiên Tòa đây lễ vật tạ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ơn chúc tụng. Mừng Con Chúa đã sống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lại ra khỏi mồ rạng ngời vinh quang.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Xin kính dâng lên Chúa Cha trong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Chúa Thánh Thần ngàn câu hát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Mừng vui trong Chúa người ơi,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 ngời rạng chiếu màn đêm. Giờ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Vượt Qua của Chúa đã đổ tràn 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giải thoát. Lễ hân hoan muôn đời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khấng ban mai ngày, giờ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 nếm trước vinh dự trên cõi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trường sinh!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ĐK: Con kính dâng lên bàn thờ này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rượu bánh vẹn tuyền tinh nguyên. Con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kính dâng lên Thiên Tòa đây lễ vật tạ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ơn chúc tụng. Mừng Con Chúa đã sống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lại ra khỏi mồ rạng ngời vinh quang.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Xin kính dâng lên Chúa Cha trong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Chúa Thánh Thần ngàn câu hát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