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PHỤC SINH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Hân hoan một lòng đoàn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tiến dâng lễ vật. Hát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khúc cảm tạ tình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ban nhân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PHỤC SINH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Mừng vui Alleluia, hát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Alleluia, bánh thơm với ly rượu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nồng đoàn con tiến dâng. Đàn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Alleluia, hỉ hoan Alleluia,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nay sống lại khải hoàn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rạng ngời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PHỤC SINH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500" b="1">
                <a:solidFill>
                  <a:srgbClr val="FFFFFF"/>
                </a:solidFill>
                <a:latin typeface="Arial"/>
              </a:rPr>
              <a:t>2. Xin dâng lên Ngài đời</a:t>
            </a:r>
          </a:p>
          <a:p>
            <a:pPr algn="ctr"/>
            <a:r>
              <a:rPr sz="6500" b="1">
                <a:solidFill>
                  <a:srgbClr val="FFFFFF"/>
                </a:solidFill>
                <a:latin typeface="Arial"/>
              </a:rPr>
              <a:t>con nắng mưa vui buồn.</a:t>
            </a:r>
          </a:p>
          <a:p>
            <a:pPr algn="ctr"/>
            <a:r>
              <a:rPr sz="6500" b="1">
                <a:solidFill>
                  <a:srgbClr val="FFFFFF"/>
                </a:solidFill>
                <a:latin typeface="Arial"/>
              </a:rPr>
              <a:t>Mong sao nên một cùng</a:t>
            </a:r>
          </a:p>
          <a:p>
            <a:pPr algn="ctr"/>
            <a:r>
              <a:rPr sz="6500" b="1">
                <a:solidFill>
                  <a:srgbClr val="FFFFFF"/>
                </a:solidFill>
                <a:latin typeface="Arial"/>
              </a:rPr>
              <a:t>với của lễ tiến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PHỤC SINH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Mừng vui Alleluia, hát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Alleluia, bánh thơm với ly rượu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nồng đoàn con tiến dâng. Đàn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Alleluia, hỉ hoan Alleluia,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nay sống lại khải hoàn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rạng ngời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PHỤC SINH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3. Con dâng cuộc đời, gởi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trao trót cả nơi Ngài.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Xác tín vững lòng niềm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tin Chúa đã sống lại.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PHỤC SINH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Mừng vui Alleluia, hát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Alleluia, bánh thơm với ly rượu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nồng đoàn con tiến dâng. Đàn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Alleluia, hỉ hoan Alleluia,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nay sống lại khải hoàn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rạng ngời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PHỤC SINH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Sức sống muôn đời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đã chính tay khơi nguồn.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Ơn thiêng cứu độ hoà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chan những ai tín thành.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PHỤC SINH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Mừng vui Alleluia, hát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Alleluia, bánh thơm với ly rượu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nồng đoàn con tiến dâng. Đàn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Alleluia, hỉ hoan Alleluia,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nay sống lại khải hoàn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rạng ngời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PHỤC SINH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5. Nắng mới hi vọng bừng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lên chiếu soi cuộc đời.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Thắm thiết nụ cười nở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trong thánh ân cao vời.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PHỤC SINH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Mừng vui Alleluia, hát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Alleluia, bánh thơm với ly rượu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nồng đoàn con tiến dâng. Đàn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Alleluia, hỉ hoan Alleluia,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nay sống lại khải hoàn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rạng ngời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