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MÙA XUÂN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Ngày xuân xôn xao tươi sắc đào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vui chào, cành mai xuân sang khoe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ánh vàng tỏa sáng. Nhà nhà vui đón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xuân hồng, người người vui sống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đời, vạn vật tươi mới bên trời,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ngợi mừng dâng Chúa mùa xuân.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MÙA XUÂN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Ngày đầu xuân xin dâng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Chúa bánh rượu ngon, Và đoàn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con xin dâng Chúa tấm lòng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son. Ngày tương lai mong tin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mến không nhạt phai, nài xin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Chúa cho năm mới luôn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MÙA XUÂN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Ngày xuân nơi nơi vang tiếng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cười bao người, đời tươi bên nhau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thêm sắc màu đổi mới. Lộc trời ban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tới xuân thời, lòng người phơi phới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mong đợi, ruộng vườn tươi tốt hoa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mầu, nguyện cầu dâng Chúa mùa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xuân.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MÙA XUÂN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Ngày đầu xuân xin dâng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Chúa bánh rượu ngon, Và đoàn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con xin dâng Chúa tấm lòng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son. Ngày tương lai mong tin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mến không nhạt phai, nài xin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Chúa cho năm mới luôn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MÙA XUÂN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Ngày xuân trao nhau câu chúc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mừng sang giàu, cầu mong tân niên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no ấm lòng thẳng tiến. Hiệp lời dâng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hiến tâm tình: hòa bình công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chính an định, thịnh vượng tin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mến kiên cường, hiệp hành dâng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mùa xuân.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MÙA XUÂN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Ngày đầu xuân xin dâng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Chúa bánh rượu ngon, Và đoàn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con xin dâng Chúa tấm lòng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son. Ngày tương lai mong tin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mến không nhạt phai, nài xin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Chúa cho năm mới luôn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