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Xin dâng lên năm mới đã về,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mừng mùa xuân bình an đất nở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hoa. Xin dâng lên mộng 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chân thành, mừng một năm mới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người hạnh phúc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Chánh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Như trầm hương bay nguyện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Chúa Xuân mang đến, tháng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năm trôi qua sẽ không đợi chờ.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Hãy dâng về Chúa khúc xuân ca,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mùa xuân đã về kính tiến khúc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ca mùa xuân (í a)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Chánh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Xin dâng lên làn khói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trầm, cả đời con cùng bao nỗi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khổ đau. Xin dâng lên mộng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ước chân thành, nguyện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giới hòa bình bác ái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Chánh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Như trầm hương bay nguyện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Chúa Xuân mang đến, tháng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năm trôi qua sẽ không đợi chờ.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Hãy dâng về Chúa khúc xuân ca,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mùa xuân đã về kính tiến khúc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ca mùa xuân (í a)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Chánh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Xin dâng lên hoa trái thơm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lành, của quê hương và sông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núi cỏ cây. Xin dâng lên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chúc xuân về. Tạ ơn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gia nghiệp hạnh phúc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của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Chánh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MÙA XUÂN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Như trầm hương bay nguyện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xin Chúa Xuân mang đến, tháng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năm trôi qua sẽ không đợi chờ.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Hãy dâng về Chúa khúc xuân ca,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mùa xuân đã về kính tiến khúc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ca mùa xuân (í a) 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Chánh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