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CHAY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Ngọt ngào lời ca kính dâng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tha ân tình. Hòa cùng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kinh những hy sinh dấn thân hãm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mình. Đường tình Thập giá xưa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xuống ơn giao hòa. Tội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tẩy xóa tránh vinh hoa đón 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Vượt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CHAY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Hiệp lòng dâng kính bánh thơm tinh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tuyền. Rượu nồng dâng tiến với bao 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nguyện. Ăn năn ngày tháng đi hoang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đàng, quyết tâm sửa sang. Nhìn về Thập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giá ngút cao khung trời. Vì 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hiến thân cho đời. Noi gương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nguyện bước đi theo Ngài, dẫu còn nặng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CHAY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Lặng thầm Mùa Chay kính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mến tin đêm ngày. Hòa lại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với tha nhân đắp xây công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bình. Nhục hình Thập giá xưa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nối duyên đất trời. Tạo cuộc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mới phúc quang vinh với ơn Phục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CHAY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Hiệp lòng dâng kính bánh thơm tinh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tuyền. Rượu nồng dâng tiến với bao 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nguyện. Ăn năn ngày tháng đi hoang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đàng, quyết tâm sửa sang. Nhìn về Thập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giá ngút cao khung trời. Vì 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hiến thân cho đời. Noi gương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nguyện bước đi theo Ngài, dẫu còn nặng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