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MONG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Niềm mong đợi xin dâng lên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Chúa. Trong bánh thơm ly rượu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ngon. Đây lễ dâng của đoàn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chúng con. Van xin trời cao hãy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đổ xuống trần làn sương phúc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ân, xoá gội buồn đau thế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MONG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Xin Chúa thương vui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nhận lấy niềm tri ân thành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kính con dâng. Xin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ban Con Một Chúa. Để muôn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người thoả nỗi 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MONG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Lòng chân thành ăn năn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thống hối. Xin xót thương thứ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tha tội lỗi. Con thiết tha kêu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cầu Chúa ơi. Nay con hỉ hoan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thức tỉnh mong đợi ngàn mây sẽ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mưa, mưa tràn hồng ân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MONG ĐỢI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Xin Chúa thương vui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nhận lấy niềm tri ân thành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kính con dâng. Xin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ban Con Một Chúa. Để muôn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người thoả nỗi chờ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