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Lạy Chúa nhân từ này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dâng lên Chúa lễ con dâng lên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là hy lễ riêng mình, nhưng là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hy lễ muôn người cùng chung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một niềm tin, thuỷ chung trong một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Đức Mến thành tâm xin tiến dâng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dâng lên rượu bánh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này của lễ muôn người hiệp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dâng lên. Nguyện xin Chúa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thương ban ơn hiệp nhất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muôn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Lạy Chúa nhân từ đoàn con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dâng lên Chúa lễ dâng hôm nay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thông phần hy lễ Con Ngài, muôn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trong bốn phương trời cùng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dâng trong một hy lễ. Đồi xưa Con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Ngài dâng hiến thành tâm xin tiến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dâng lên.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LỄ DÂNG HIỆP NHẤT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ĐK: Xin dâng lên rượu bánh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này của lễ muôn người hiệp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dâng lên. Nguyện xin Chúa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thương ban ơn hiệp nhất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muôn lòng.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Anh Tuấn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