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DÂNG HIỆP NHẤT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Như những hạt lúa nghiền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tan làm nên tấm bánh trắng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ngần thơm ngon. Đoàn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đây hiệp một lòng(là). Để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thành của lễ í a xin dâng là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dâng lên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Nguyên OP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DÂNG HIỆP NHẤT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ĐK: Chúa ơi xin Ngài vui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nhận và thánh hóa tâm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hồn chúng con. Chúa ơi xin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Ngài thương nhận và chúc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phúc cho đoàn chúng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Nguyên OP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DÂNG HIỆP NHẤT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Như chén rượu thắm lựng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hương từ chùm nho tươi chin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mọng thơm ngon. Đoàn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đây hiệp một lòng (là). Để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thành của lễ í a xin dâng là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dâng lên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Nguyên OP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DÂNG HIỆP NHẤT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ĐK: Chúa ơi xin Ngài vui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nhận và thánh hóa tâm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hồn chúng con. Chúa ơi xin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Ngài thương nhận và chúc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phúc cho đoàn chúng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Nguyên OP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