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DÂNG GIÁNG SINH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500" b="1">
                <a:solidFill>
                  <a:srgbClr val="FFFFFF"/>
                </a:solidFill>
                <a:latin typeface="Arial"/>
              </a:rPr>
              <a:t>1. Chúa xuống trần vì yêu</a:t>
            </a:r>
          </a:p>
          <a:p>
            <a:pPr algn="ctr"/>
            <a:r>
              <a:rPr sz="5500" b="1">
                <a:solidFill>
                  <a:srgbClr val="FFFFFF"/>
                </a:solidFill>
                <a:latin typeface="Arial"/>
              </a:rPr>
              <a:t>thương con, dẫn đưa con</a:t>
            </a:r>
          </a:p>
          <a:p>
            <a:pPr algn="ctr"/>
            <a:r>
              <a:rPr sz="5500" b="1">
                <a:solidFill>
                  <a:srgbClr val="FFFFFF"/>
                </a:solidFill>
                <a:latin typeface="Arial"/>
              </a:rPr>
              <a:t>khỏi kiếp lưu đày. Giờ đáp</a:t>
            </a:r>
          </a:p>
          <a:p>
            <a:pPr algn="ctr"/>
            <a:r>
              <a:rPr sz="5500" b="1">
                <a:solidFill>
                  <a:srgbClr val="FFFFFF"/>
                </a:solidFill>
                <a:latin typeface="Arial"/>
              </a:rPr>
              <a:t>đền tình Chúa mến yêu, con</a:t>
            </a:r>
          </a:p>
          <a:p>
            <a:pPr algn="ctr"/>
            <a:r>
              <a:rPr sz="5500" b="1">
                <a:solidFill>
                  <a:srgbClr val="FFFFFF"/>
                </a:solidFill>
                <a:latin typeface="Arial"/>
              </a:rPr>
              <a:t>lấy gì mà dâng Chúa đây.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DÂNG GIÁNG SINH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ĐK: Con xin dâng cuộc đời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con đây lúc an vui hoặc lúc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u sầu. Trọn niềm tin dâng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về Nhan Thánh, thay lễ vật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mừng Chúa Giáng Sinh.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DÂNG GIÁNG SINH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2. Bánh với rượu bởi bao công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lao, tiến dâng Ngài cùng trót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tâm tình. Nguyện thương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nhận của lễ tiến dâng, thay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lễ dâng mừng Chúa Giáng Sinh.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DÂNG GIÁNG SINH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ĐK: Con xin dâng cuộc đời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con đây lúc an vui hoặc lúc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u sầu. Trọn niềm tin dâng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về Nhan Thánh, thay lễ vật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mừng Chúa Giáng Sinh.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