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Đêm đông giá lạnh tuyết rơi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Trời vừa sinh xuống đời. Mang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hình hài trẻ thơ yếu đuối nơi máng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cỏ bò lừa thở hơi. Và đây mục đồng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vui tới, về Bê Lem thờ Vua Đất Trời.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lên Người ngàn lời ca chúc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vinh, gói trọn lòng mến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Chúa ơi, này con dâng Chúa đây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bánh miến, rượu nho thơm nồng, quyện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hương trầm, ánh nến lung linh, giữa đêm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lạnh mừng Chúa Giáng Sinh. Chúa ơi, xin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thương đón nhận lễ vật chân thành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đơn sơ, là lòng mến tin yêu tôn thờ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nguyện dâng Chúa trọn vẹn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2. Đêm nay (Hôm nay) Chúa đã Giáng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Sinh con lấy gì mà dâng tiến Ngài. Dẫu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vàng ròng, nhũ hương không có, không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có cả mộc dược Chúa ơi. Giờ con xin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được dâng Chúa lòng đơn sơ cùng với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ước mơ. Xin dâng Ngài này là tấm bánh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thơm, với ly rượu nồng thắm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Chúa ơi, này con dâng Chúa đây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bánh miến, rượu nho thơm nồng, quyện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hương trầm, ánh nến lung linh, giữa đêm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lạnh mừng Chúa Giáng Sinh. Chúa ơi, xin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thương đón nhận lễ vật chân thành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đơn sơ, là lòng mến tin yêu tôn thờ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nguyện dâng Chúa trọn vẹn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