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CUỘC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Xin kính dâng Ngài này rượu nho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thơm ngát hương. Xin kính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này là bánh miến nơi nương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đồng. Và con kính dâng lên này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mơ ước thuở ban đầu, là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thắm thiết luôn tuôn trào,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khấn xin Ngài nhận cho.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CUỘC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Nguyện xin luôn chúc phúc cho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đôi lứa quỳ đây. Nguyện xin Chúa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ban ơn cho tình yêu mãi nồng say.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Dù đời còn nhiều u hoài. Tình càng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bền chặt lâu dài. Nguyện là lễ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dâng lên Ngài trọn cả ngày mai.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CUỘC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Xin kính dâng Ngài cuộc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đẹp hơn muôn ý thơ. Xin Chúa vui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nhận hợp cùng hy lễ nơi bàn thờ.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đoan hứa hôm nay đoàn con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mãi mãi trung thành, dù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sau có lắm khi u sầu, vẫn suốt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tìm nhau.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CUỘC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Nguyện xin luôn chúc phúc cho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đôi lứa quỳ đây. Nguyện xin Chúa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ban ơn cho tình yêu mãi nồng say.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Dù đời còn nhiều u hoài. Tình càng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bền chặt lâu dài. Nguyện là lễ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dâng lên Ngài trọn cả ngày mai.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