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Này bánh thơm rượu ngon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bao tấm lòng, dâng Cha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yêu của đoàn con hiệp nhau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dâng. Dâng hiến tấm lòng son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đoái thương đón nhận,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phận mỏng manh nhưng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thiết tha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Này trái tim của con nhiều yếu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đuối mỏng dòn, dâng Cha niềm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xin Ngài thương chở che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nâng. Để trớt cả đời con hằng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vuông tròn luôn tin cậy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trong tình Cha dẫu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đoạn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Mọi khát khao hằng mơ dâng tiến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Bàn Thờ, đơn sơ niềm tước mơ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tuổi xuân đẹp bao ý thơ.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sống đẹp lòng Cha như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mong chờ, xin cho đời sống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đẹp màu thánh ân tươi nở.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Bao tháng năm buồn vui nhẹ lướt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trôi trong đời, dâng Cha cuộc bể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dâu tâm tình con phó thác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 Hằng ước ao trời cao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sướng vui dạt dào, nơi Cha hiền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trong vòng tay ấm êm ngọt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CHÂN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lên, dâng là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