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CẦU MÙA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Đoàn con năm tháng dãi dầu,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đêm tha thiết nguyện cầu,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 cho cây lúa lớn mau, phù sa ươm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đất đượm màu. Chân thành dâng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bánh rượu tinh khiết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ngon, thu hái trên nương đồng,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làm của lễ thắm nồng.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CẦU MÙA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Chúa ban ngày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mưa gió thuận hòa,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đời con năm tháng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nhọc nhằn. Dủ tình ban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ân, đoàn con năm tháng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phong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CẦU MÙA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Đoàn con tha thiết nguyện cầu,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thương tha bớt khổ sầu, dịu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cơn giông bão bể dâu, nhẹ tay xô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sóng bạc đầu. Chân thành dâng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nỗi lòng nhân thế dương gian,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sớm qua kiếp nạn, trở về hầu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thánh nhan. hồng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CẦU MÙA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Chúa ban ngày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mưa gió thuận hòa,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đời con năm tháng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nhọc nhằn. Dủ tình ban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ân, đoàn con năm tháng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phong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CẦU MÙA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Đoàn con xin Chúa dủ tình, nhìn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xem nhân thế sự tình, khổ đau bủa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vây chúng sinh, nguyện thương tha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bớt khổ hình. Xin trời mưa dừng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bão, gió hiền thay những cơn giông,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thái dương tỏa rạng, mỗi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minh nắng hồng.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CẦU MÙA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Chúa ban ngày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mưa gió thuận hòa,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đời con năm tháng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nhọc nhằn. Dủ tình ban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ân, đoàn con năm tháng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phong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