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 ALLELUIA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00" b="1">
                <a:solidFill>
                  <a:srgbClr val="FFFFFF"/>
                </a:solidFill>
                <a:latin typeface="Arial"/>
              </a:rPr>
              <a:t>ĐK: Con dâng Chúa bài ca</a:t>
            </a:r>
          </a:p>
          <a:p>
            <a:pPr algn="ctr"/>
            <a:r>
              <a:rPr sz="5300" b="1">
                <a:solidFill>
                  <a:srgbClr val="FFFFFF"/>
                </a:solidFill>
                <a:latin typeface="Arial"/>
              </a:rPr>
              <a:t>cảm tạ: Alleluia, Alleluia. Vui</a:t>
            </a:r>
          </a:p>
          <a:p>
            <a:pPr algn="ctr"/>
            <a:r>
              <a:rPr sz="5300" b="1">
                <a:solidFill>
                  <a:srgbClr val="FFFFFF"/>
                </a:solidFill>
                <a:latin typeface="Arial"/>
              </a:rPr>
              <a:t>mừng ngày Chúa Phục Sinh,</a:t>
            </a:r>
          </a:p>
          <a:p>
            <a:pPr algn="ctr"/>
            <a:r>
              <a:rPr sz="5300" b="1">
                <a:solidFill>
                  <a:srgbClr val="FFFFFF"/>
                </a:solidFill>
                <a:latin typeface="Arial"/>
              </a:rPr>
              <a:t>con xin dâng lên Bánh Rượu</a:t>
            </a:r>
          </a:p>
          <a:p>
            <a:pPr algn="ctr"/>
            <a:r>
              <a:rPr sz="5300" b="1">
                <a:solidFill>
                  <a:srgbClr val="FFFFFF"/>
                </a:solidFill>
                <a:latin typeface="Arial"/>
              </a:rPr>
              <a:t>tinh tuyền. Alleluia, Alleluia.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 ALLELUIA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250" b="1">
                <a:solidFill>
                  <a:srgbClr val="FFFFFF"/>
                </a:solidFill>
                <a:latin typeface="Arial"/>
              </a:rPr>
              <a:t>1. Chúa ơi, nay Chúa khải</a:t>
            </a:r>
          </a:p>
          <a:p>
            <a:pPr algn="ctr"/>
            <a:r>
              <a:rPr sz="6250" b="1">
                <a:solidFill>
                  <a:srgbClr val="FFFFFF"/>
                </a:solidFill>
                <a:latin typeface="Arial"/>
              </a:rPr>
              <a:t>hoàn. Từ cõi chết Chúa</a:t>
            </a:r>
          </a:p>
          <a:p>
            <a:pPr algn="ctr"/>
            <a:r>
              <a:rPr sz="6250" b="1">
                <a:solidFill>
                  <a:srgbClr val="FFFFFF"/>
                </a:solidFill>
                <a:latin typeface="Arial"/>
              </a:rPr>
              <a:t>đã phục sinh, từ trời</a:t>
            </a:r>
          </a:p>
          <a:p>
            <a:pPr algn="ctr"/>
            <a:r>
              <a:rPr sz="6250" b="1">
                <a:solidFill>
                  <a:srgbClr val="FFFFFF"/>
                </a:solidFill>
                <a:latin typeface="Arial"/>
              </a:rPr>
              <a:t>cao đã thấy ơn cứu độ.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 ALLELUIA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00" b="1">
                <a:solidFill>
                  <a:srgbClr val="FFFFFF"/>
                </a:solidFill>
                <a:latin typeface="Arial"/>
              </a:rPr>
              <a:t>ĐK: Con dâng Chúa bài ca</a:t>
            </a:r>
          </a:p>
          <a:p>
            <a:pPr algn="ctr"/>
            <a:r>
              <a:rPr sz="5300" b="1">
                <a:solidFill>
                  <a:srgbClr val="FFFFFF"/>
                </a:solidFill>
                <a:latin typeface="Arial"/>
              </a:rPr>
              <a:t>cảm tạ: Alleluia, Alleluia. Vui</a:t>
            </a:r>
          </a:p>
          <a:p>
            <a:pPr algn="ctr"/>
            <a:r>
              <a:rPr sz="5300" b="1">
                <a:solidFill>
                  <a:srgbClr val="FFFFFF"/>
                </a:solidFill>
                <a:latin typeface="Arial"/>
              </a:rPr>
              <a:t>mừng ngày Chúa Phục Sinh,</a:t>
            </a:r>
          </a:p>
          <a:p>
            <a:pPr algn="ctr"/>
            <a:r>
              <a:rPr sz="5300" b="1">
                <a:solidFill>
                  <a:srgbClr val="FFFFFF"/>
                </a:solidFill>
                <a:latin typeface="Arial"/>
              </a:rPr>
              <a:t>con xin dâng lên Bánh Rượu</a:t>
            </a:r>
          </a:p>
          <a:p>
            <a:pPr algn="ctr"/>
            <a:r>
              <a:rPr sz="5300" b="1">
                <a:solidFill>
                  <a:srgbClr val="FFFFFF"/>
                </a:solidFill>
                <a:latin typeface="Arial"/>
              </a:rPr>
              <a:t>tinh tuyền. Alleluia, Alleluia.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 ALLELUIA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2. Biết bao ơn thánh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tuôn tràn. Toàn nhân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thế vang tiếng hỉ hoan,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ngày hồng ân đã đến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trong gian trần.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 ALLELUIA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00" b="1">
                <a:solidFill>
                  <a:srgbClr val="FFFFFF"/>
                </a:solidFill>
                <a:latin typeface="Arial"/>
              </a:rPr>
              <a:t>ĐK: Con dâng Chúa bài ca</a:t>
            </a:r>
          </a:p>
          <a:p>
            <a:pPr algn="ctr"/>
            <a:r>
              <a:rPr sz="5300" b="1">
                <a:solidFill>
                  <a:srgbClr val="FFFFFF"/>
                </a:solidFill>
                <a:latin typeface="Arial"/>
              </a:rPr>
              <a:t>cảm tạ: Alleluia, Alleluia. Vui</a:t>
            </a:r>
          </a:p>
          <a:p>
            <a:pPr algn="ctr"/>
            <a:r>
              <a:rPr sz="5300" b="1">
                <a:solidFill>
                  <a:srgbClr val="FFFFFF"/>
                </a:solidFill>
                <a:latin typeface="Arial"/>
              </a:rPr>
              <a:t>mừng ngày Chúa Phục Sinh,</a:t>
            </a:r>
          </a:p>
          <a:p>
            <a:pPr algn="ctr"/>
            <a:r>
              <a:rPr sz="5300" b="1">
                <a:solidFill>
                  <a:srgbClr val="FFFFFF"/>
                </a:solidFill>
                <a:latin typeface="Arial"/>
              </a:rPr>
              <a:t>con xin dâng lên Bánh Rượu</a:t>
            </a:r>
          </a:p>
          <a:p>
            <a:pPr algn="ctr"/>
            <a:r>
              <a:rPr sz="5300" b="1">
                <a:solidFill>
                  <a:srgbClr val="FFFFFF"/>
                </a:solidFill>
                <a:latin typeface="Arial"/>
              </a:rPr>
              <a:t>tinh tuyền. Alleluia, Alleluia.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 ALLELUIA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3. Chúa ơi, con tiến dâng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Ngài, lòng yêu mến nơi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phục sinh, vì đời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con Chúa đã quên thân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 ALLELUIA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00" b="1">
                <a:solidFill>
                  <a:srgbClr val="FFFFFF"/>
                </a:solidFill>
                <a:latin typeface="Arial"/>
              </a:rPr>
              <a:t>ĐK: Con dâng Chúa bài ca</a:t>
            </a:r>
          </a:p>
          <a:p>
            <a:pPr algn="ctr"/>
            <a:r>
              <a:rPr sz="5300" b="1">
                <a:solidFill>
                  <a:srgbClr val="FFFFFF"/>
                </a:solidFill>
                <a:latin typeface="Arial"/>
              </a:rPr>
              <a:t>cảm tạ: Alleluia, Alleluia. Vui</a:t>
            </a:r>
          </a:p>
          <a:p>
            <a:pPr algn="ctr"/>
            <a:r>
              <a:rPr sz="5300" b="1">
                <a:solidFill>
                  <a:srgbClr val="FFFFFF"/>
                </a:solidFill>
                <a:latin typeface="Arial"/>
              </a:rPr>
              <a:t>mừng ngày Chúa Phục Sinh,</a:t>
            </a:r>
          </a:p>
          <a:p>
            <a:pPr algn="ctr"/>
            <a:r>
              <a:rPr sz="5300" b="1">
                <a:solidFill>
                  <a:srgbClr val="FFFFFF"/>
                </a:solidFill>
                <a:latin typeface="Arial"/>
              </a:rPr>
              <a:t>con xin dâng lên Bánh Rượu</a:t>
            </a:r>
          </a:p>
          <a:p>
            <a:pPr algn="ctr"/>
            <a:r>
              <a:rPr sz="5300" b="1">
                <a:solidFill>
                  <a:srgbClr val="FFFFFF"/>
                </a:solidFill>
                <a:latin typeface="Arial"/>
              </a:rPr>
              <a:t>tinh tuyền. Alleluia, Alleluia.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 ALLELUIA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4. Tháng năm gian khổ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qua rồi, ngày tươi mới đã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sáng bừng lên. Chiều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hoàng hôn thấy chứa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chan tâm hồn.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 ALLELUIA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00" b="1">
                <a:solidFill>
                  <a:srgbClr val="FFFFFF"/>
                </a:solidFill>
                <a:latin typeface="Arial"/>
              </a:rPr>
              <a:t>ĐK: Con dâng Chúa bài ca</a:t>
            </a:r>
          </a:p>
          <a:p>
            <a:pPr algn="ctr"/>
            <a:r>
              <a:rPr sz="5300" b="1">
                <a:solidFill>
                  <a:srgbClr val="FFFFFF"/>
                </a:solidFill>
                <a:latin typeface="Arial"/>
              </a:rPr>
              <a:t>cảm tạ: Alleluia, Alleluia. Vui</a:t>
            </a:r>
          </a:p>
          <a:p>
            <a:pPr algn="ctr"/>
            <a:r>
              <a:rPr sz="5300" b="1">
                <a:solidFill>
                  <a:srgbClr val="FFFFFF"/>
                </a:solidFill>
                <a:latin typeface="Arial"/>
              </a:rPr>
              <a:t>mừng ngày Chúa Phục Sinh,</a:t>
            </a:r>
          </a:p>
          <a:p>
            <a:pPr algn="ctr"/>
            <a:r>
              <a:rPr sz="5300" b="1">
                <a:solidFill>
                  <a:srgbClr val="FFFFFF"/>
                </a:solidFill>
                <a:latin typeface="Arial"/>
              </a:rPr>
              <a:t>con xin dâng lên Bánh Rượu</a:t>
            </a:r>
          </a:p>
          <a:p>
            <a:pPr algn="ctr"/>
            <a:r>
              <a:rPr sz="5300" b="1">
                <a:solidFill>
                  <a:srgbClr val="FFFFFF"/>
                </a:solidFill>
                <a:latin typeface="Arial"/>
              </a:rPr>
              <a:t>tinh tuyền. Alleluia, Alleluia.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