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ĐK: Kính dâng lễ vật tình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yêu bánh thơm kết từ bao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đồng lúa. Trái nho ướp nên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rượu lành của lễ mọn hèn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kính dâng về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Thu 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Đoàn con chân thành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dâng lên Chúa, cùng với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ước mơ đắp xây. Tương lai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quê hương rạng ngời, anh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em chung xây tình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Thu 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ĐK: Kính dâng lễ vật tình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yêu bánh thơm kết từ bao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đồng lúa. Trái nho ướp nên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rượu lành của lễ mọn hèn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kính dâng về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Thu 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2. Đoàn con tâm nguyện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luôn yêu Chúa, bền vững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bước theo Chúa liên. Chiếu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dãi ánh sáng mọi nơi, tung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gieo tin yêu trần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Thu 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ĐK: Kính dâng lễ vật tình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yêu bánh thơm kết từ bao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đồng lúa. Trái nho ướp nên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rượu lành của lễ mọn hèn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kính dâng về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Thu 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