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Trước thánh nhan cực linh,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dâng trót cả tâm tình. Một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lao nhọc hy sinh, cất cao lời cung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chúc tôn vinh. Chúa đoái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nhận cho, đây của lễ tín trung vẹn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toàn. Xin Ngài đổ xuống hồng ân,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thắm tươi vô ngần.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Của lễ cuộc đời con kính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tiến, cùng với bánh rượu xin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dâng lên. Ngàn nỗi vui buồn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trong kiếp sống, nguyện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dâng với cả tấm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2. Kính tiến lên tình yêu, như hương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hoa thắm đượm ân tình. Cùng ngàn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hương trầm thơm tho, ngát bay về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ngai Đấng uy linh. Tiến Chúa bao từ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nhân, đây rượu bánh khiết trinh vẹn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tuyền. Xin Ngài thương khứng nhận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cho. Lễ ân tình thiết tha dâng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Của lễ cuộc đời con kính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tiến, cùng với bánh rượu xin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dâng lên. Ngàn nỗi vui buồn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trong kiếp sống, nguyện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dâng với cả tấm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