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Tiếng hát: Như áng hương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vút bay nơi Thiên Đường.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Hàng nến cháy sáng lung linh,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dâng Chúa Từ Nhân.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tiến: Đây Lễ Dâng mọn hèn với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xác hồn. Nguyện dủ thương và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muôn ngàn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Như nước biến tan,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thơm Chúa ơi!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con biến tan trong: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(í-a) cao vời,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lắng lo hay khổ sầu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nguồn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Tiếng hát: Như áng hương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vút bay nơi Thiên Đường.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Hàng nến cháy sáng lung linh,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dâng Chúa Từ Nhân.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tiến: Đây Lễ Dâng mọn hèn với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xác hồn. Nguyện dủ thương và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muôn ngàn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tiến dâng Ngài,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bao đắng cay. Ngài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nhận cho Lễ con dâng: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Mến Yêu Tin Thờ, dù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 nguy trong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nguyện được Trung Kiên.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Tiếng hát: Như áng hương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vút bay nơi Thiên Đường.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Hàng nến cháy sáng lung linh,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dâng Chúa Từ Nhân.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tiến: Đây Lễ Dâng mọn hèn với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xác hồn. Nguyện dủ thương và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muôn ngàn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mãi trong đời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náu nương.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dủ thương dẫn con đi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(í-a) Quê Trời, là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nắng lung linh sáng ngời,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rồi ngày mưa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Tiếng hát: Như áng hương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vút bay nơi Thiên Đường.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Hàng nến cháy sáng lung linh,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dâng Chúa Từ Nhân.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tiến: Đây Lễ Dâng mọn hèn với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xác hồn. Nguyện dủ thương và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muôn ngàn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