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Đôi tay con, vươn lên cao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bánh thơm rượu nồng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nhận cho. (Kính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Ngài). Xin cho con: Luôn trinh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dẫu ngàn vấn vương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Nguyện dâng lên trước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Nhan đây trí lòng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con. Lời kinh dâng lên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như trầm hương, xin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nhận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Đôi tay con, vươn lên cao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bánh thơm rượu nồng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nhận cho. (Kính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Ngài). Xin cho con: Luôn trinh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dẫu ngàn vấn vương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Đời con xin mãi trung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kiên son sắt Niềm Tin.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Tựa như nến sáng bên làn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hoa tươi thắm nơi bàn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DÂNG 3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Đôi tay con, vươn lên cao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bánh thơm rượu nồng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nhận cho. (Kính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Ngài). Xin cho con: Luôn trinh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dẫu ngàn vấn vương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gian 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Hồng Dung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