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Tựa trầm hương thơm bay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nghi ngút nơi Thiên Cung nhiệm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mầu. Xin cho lời con nguyện cầu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toả bay lên trước Thiên Nhan.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Đây Lễ Dâng con dâng trọn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là tình yêu trong trái tim hồng.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Đây ly rượu ươm tình nồng và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bánh thơm do công người người,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Ngài dủ thương ban xuống muôn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ơn. Xin cho người luôn tìm người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cùng nắm tay chung xây cuộc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đời, tình nở hoa sống thái hoà.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Tựa trầm hương thơm bay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nghi ngút nơi Thiên Cung nhiệm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mầu. Xin cho lời con nguyện cầu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toả bay lên trước Thiên Nhan.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Đây Lễ Dâng con dâng trọn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là tình yêu trong trái tim hồng.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Con xin hiệp dâng về trời niềm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sướng vui, âu lo muộn phiền,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bình yên hay lúc truân chuyên.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Xin cho đời con ngày ngày: Là Lễ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Dâng, dâng trên bàn thờ, dù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xót xa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2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ĐK: Tựa trầm hương thơm bay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nghi ngút nơi Thiên Cung nhiệm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mầu. Xin cho lời con nguyện cầu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toả bay lên trước Thiên Nhan.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Đây Lễ Dâng con dâng trọn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là tình yêu trong trái tim hồng.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