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Con dâng Chúa đôi tay này bao vất vả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làm cho tê tái. Con dâng Chúa đôi bờ vai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gánh gồng nặng trĩu bao ngày.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Chúa đôi chân này đi tìm 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miệt mài. Vì ngày mai con lo hôm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nay, vì tương lai con lo hiện tại, bởi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đất mãi luôn vần xoay, và cuộc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bon chen từng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Đây đôi mắt trông lên Người khi nỗi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sầu làm con chơi vơi. Đây đau đớn se bờ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môi những lần gục ngã trong đời. Đây mơ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ước trôi qua rồi đã làm sầu héo nụ cười.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Vì lạy Chúa con luôn tin yêu, dù băn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khoăn âu lo mọi điều, dù ngàn tiếng khóc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than đìu hiu, dù cuộc sống bon chen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còn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Mộng Huỳnh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