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Chúc tụng Chúa là Chúa Cả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 đất. Đã rộng ban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con bánh này. Từ hoa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màu ruộng đất và công lao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thế. Dâng lên Chúa, để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trở thành bánh trường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Chúc tụng Chúa,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chúc tụng đến muôn muôn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đời. Cảm tạ Chúa, tri 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Chúa muôn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Chúc tụng Chúa là Chúa Cả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 đất. Đã rộng ban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con rượu này. Từ nho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mọng và lao công nhân thế.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lên Chúa, để thành của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uống thiêng liêng.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Chúc tụng Chúa,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chúc tụng đến muôn muôn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đời. Cảm tạ Chúa, tri 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Chúa muôn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Cảm tạ Chúa là Chúa Cả trời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đất. Đã chở che cho chúng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an lành. Ngày qua ngày,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yêu thương chăm sóc.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lên Chúa lòng thành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mến, tri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Chúc tụng Chúa,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chúc tụng đến muôn muôn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đời. Cảm tạ Chúa, tri 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Chúa muôn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